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14"/>
  </p:notesMasterIdLst>
  <p:handoutMasterIdLst>
    <p:handoutMasterId r:id="rId15"/>
  </p:handoutMasterIdLst>
  <p:sldIdLst>
    <p:sldId id="256" r:id="rId5"/>
    <p:sldId id="257" r:id="rId6"/>
    <p:sldId id="319" r:id="rId7"/>
    <p:sldId id="313" r:id="rId8"/>
    <p:sldId id="322" r:id="rId9"/>
    <p:sldId id="323" r:id="rId10"/>
    <p:sldId id="267" r:id="rId11"/>
    <p:sldId id="318"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5660" autoAdjust="0"/>
  </p:normalViewPr>
  <p:slideViewPr>
    <p:cSldViewPr snapToGrid="0">
      <p:cViewPr varScale="1">
        <p:scale>
          <a:sx n="107" d="100"/>
          <a:sy n="107" d="100"/>
        </p:scale>
        <p:origin x="750" y="102"/>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6/22/2024</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6/22/2024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a:t>
            </a:fld>
            <a:endParaRPr lang="en-US" dirty="0"/>
          </a:p>
        </p:txBody>
      </p:sp>
    </p:spTree>
    <p:extLst>
      <p:ext uri="{BB962C8B-B14F-4D97-AF65-F5344CB8AC3E}">
        <p14:creationId xmlns:p14="http://schemas.microsoft.com/office/powerpoint/2010/main" val="4133141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a:t>
            </a:fld>
            <a:endParaRPr lang="en-US" dirty="0"/>
          </a:p>
        </p:txBody>
      </p:sp>
    </p:spTree>
    <p:extLst>
      <p:ext uri="{BB962C8B-B14F-4D97-AF65-F5344CB8AC3E}">
        <p14:creationId xmlns:p14="http://schemas.microsoft.com/office/powerpoint/2010/main" val="3364165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3</a:t>
            </a:fld>
            <a:endParaRPr lang="en-US" dirty="0"/>
          </a:p>
        </p:txBody>
      </p:sp>
    </p:spTree>
    <p:extLst>
      <p:ext uri="{BB962C8B-B14F-4D97-AF65-F5344CB8AC3E}">
        <p14:creationId xmlns:p14="http://schemas.microsoft.com/office/powerpoint/2010/main" val="828775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4</a:t>
            </a:fld>
            <a:endParaRPr lang="en-US" dirty="0"/>
          </a:p>
        </p:txBody>
      </p:sp>
    </p:spTree>
    <p:extLst>
      <p:ext uri="{BB962C8B-B14F-4D97-AF65-F5344CB8AC3E}">
        <p14:creationId xmlns:p14="http://schemas.microsoft.com/office/powerpoint/2010/main" val="389909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5</a:t>
            </a:fld>
            <a:endParaRPr lang="en-US" dirty="0"/>
          </a:p>
        </p:txBody>
      </p:sp>
    </p:spTree>
    <p:extLst>
      <p:ext uri="{BB962C8B-B14F-4D97-AF65-F5344CB8AC3E}">
        <p14:creationId xmlns:p14="http://schemas.microsoft.com/office/powerpoint/2010/main" val="2188350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6</a:t>
            </a:fld>
            <a:endParaRPr lang="en-US" dirty="0"/>
          </a:p>
        </p:txBody>
      </p:sp>
    </p:spTree>
    <p:extLst>
      <p:ext uri="{BB962C8B-B14F-4D97-AF65-F5344CB8AC3E}">
        <p14:creationId xmlns:p14="http://schemas.microsoft.com/office/powerpoint/2010/main" val="3887125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7</a:t>
            </a:fld>
            <a:endParaRPr lang="en-US" dirty="0"/>
          </a:p>
        </p:txBody>
      </p:sp>
    </p:spTree>
    <p:extLst>
      <p:ext uri="{BB962C8B-B14F-4D97-AF65-F5344CB8AC3E}">
        <p14:creationId xmlns:p14="http://schemas.microsoft.com/office/powerpoint/2010/main" val="940918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8</a:t>
            </a:fld>
            <a:endParaRPr lang="en-US" dirty="0"/>
          </a:p>
        </p:txBody>
      </p:sp>
    </p:spTree>
    <p:extLst>
      <p:ext uri="{BB962C8B-B14F-4D97-AF65-F5344CB8AC3E}">
        <p14:creationId xmlns:p14="http://schemas.microsoft.com/office/powerpoint/2010/main" val="623940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9</a:t>
            </a:fld>
            <a:endParaRPr lang="en-US" dirty="0"/>
          </a:p>
        </p:txBody>
      </p:sp>
    </p:spTree>
    <p:extLst>
      <p:ext uri="{BB962C8B-B14F-4D97-AF65-F5344CB8AC3E}">
        <p14:creationId xmlns:p14="http://schemas.microsoft.com/office/powerpoint/2010/main" val="3757332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9E50B4-1616-9029-9FC0-901DDF9BF608}"/>
              </a:ext>
              <a:ext uri="{C183D7F6-B498-43B3-948B-1728B52AA6E4}">
                <adec:decorative xmlns:adec="http://schemas.microsoft.com/office/drawing/2017/decorative" val="1"/>
              </a:ext>
            </a:extLst>
          </p:cNvPr>
          <p:cNvSpPr/>
          <p:nvPr userDrawn="1"/>
        </p:nvSpPr>
        <p:spPr>
          <a:xfrm>
            <a:off x="4449680" y="0"/>
            <a:ext cx="774232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530307" y="430521"/>
            <a:ext cx="3389065" cy="1847528"/>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1954839" y="251182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74FFBCF-911F-5818-60FE-B018CA677353}"/>
              </a:ext>
            </a:extLst>
          </p:cNvPr>
          <p:cNvSpPr>
            <a:spLocks noGrp="1"/>
          </p:cNvSpPr>
          <p:nvPr>
            <p:ph sz="quarter" idx="15" hasCustomPrompt="1"/>
          </p:nvPr>
        </p:nvSpPr>
        <p:spPr>
          <a:xfrm>
            <a:off x="530307" y="2745610"/>
            <a:ext cx="3389065" cy="3499611"/>
          </a:xfrm>
        </p:spPr>
        <p:txBody>
          <a:bodyPr>
            <a:normAutofit/>
          </a:bodyPr>
          <a:lstStyle>
            <a:lvl1pPr marL="0" indent="0" algn="ctr">
              <a:buNone/>
              <a:defRPr lang="en-US" sz="2000" kern="1200" spc="50" dirty="0">
                <a:solidFill>
                  <a:schemeClr val="tx1">
                    <a:alpha val="60000"/>
                  </a:schemeClr>
                </a:solidFill>
                <a:latin typeface="+mn-lt"/>
                <a:ea typeface="+mn-ea"/>
                <a:cs typeface="+mn-cs"/>
              </a:defRPr>
            </a:lvl1pPr>
            <a:lvl2pPr marL="360000" indent="0">
              <a:buNone/>
              <a:defRPr/>
            </a:lvl2pPr>
            <a:lvl3pPr marL="720000" indent="0">
              <a:buNone/>
              <a:defRPr/>
            </a:lvl3pPr>
            <a:lvl4pPr marL="1080000" indent="0">
              <a:buNone/>
              <a:defRPr/>
            </a:lvl4pPr>
            <a:lvl5pPr marL="1440000" indent="0">
              <a:buNone/>
              <a:defRPr/>
            </a:lvl5pPr>
          </a:lstStyle>
          <a:p>
            <a:pPr marL="0" indent="0" algn="ctr">
              <a:buNone/>
            </a:pPr>
            <a:r>
              <a:rPr lang="en-US" dirty="0"/>
              <a:t>Click to add text</a:t>
            </a:r>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hasCustomPrompt="1"/>
          </p:nvPr>
        </p:nvSpPr>
        <p:spPr>
          <a:xfrm>
            <a:off x="4979988" y="430521"/>
            <a:ext cx="6681704" cy="6019264"/>
          </a:xfrm>
        </p:spPr>
        <p:txBody>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1052376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1"/>
            <a:ext cx="5160757" cy="2972990"/>
          </a:xfrm>
        </p:spPr>
        <p:txBody>
          <a:bodyPr>
            <a:noAutofit/>
          </a:bodyPr>
          <a:lstStyle>
            <a:lvl1pPr algn="ctr">
              <a:defRPr sz="4800"/>
            </a:lvl1pPr>
          </a:lstStyle>
          <a:p>
            <a:r>
              <a:rPr lang="en-US" dirty="0"/>
              <a:t>Click to add title</a:t>
            </a:r>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hasCustomPrompt="1"/>
          </p:nvPr>
        </p:nvSpPr>
        <p:spPr>
          <a:xfrm>
            <a:off x="462643" y="4081727"/>
            <a:ext cx="5160757" cy="1780513"/>
          </a:xfrm>
        </p:spPr>
        <p:txBody>
          <a:bodyPr anchor="t" anchorCtr="0">
            <a:noAutofit/>
          </a:bodyPr>
          <a:lstStyle>
            <a:lvl1pPr marL="0" indent="0" algn="ctr">
              <a:buNone/>
              <a:defRPr lang="en-US" sz="1800" kern="1200" cap="all" spc="300" dirty="0">
                <a:solidFill>
                  <a:schemeClr val="tx1">
                    <a:alpha val="60000"/>
                  </a:schemeClr>
                </a:solidFill>
                <a:latin typeface="+mn-lt"/>
                <a:ea typeface="+mn-ea"/>
                <a:cs typeface="+mn-cs"/>
              </a:defRPr>
            </a:lvl1pPr>
          </a:lstStyle>
          <a:p>
            <a:r>
              <a:rPr lang="en-US" dirty="0">
                <a:cs typeface="Calibri"/>
              </a:rPr>
              <a:t>Click to add subtitle</a:t>
            </a:r>
            <a:endParaRPr lang="en-US" dirty="0"/>
          </a:p>
        </p:txBody>
      </p:sp>
      <p:grpSp>
        <p:nvGrpSpPr>
          <p:cNvPr id="4" name="Group 3">
            <a:extLst>
              <a:ext uri="{FF2B5EF4-FFF2-40B4-BE49-F238E27FC236}">
                <a16:creationId xmlns:a16="http://schemas.microsoft.com/office/drawing/2014/main" id="{741D5DFE-8F3F-B784-41B0-31F1C534B8C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C78FF8C9-13C5-56E2-15F0-726312FF5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14867E99-B662-B6E9-E6E5-C3407AF4191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9" name="Group 18">
                <a:extLst>
                  <a:ext uri="{FF2B5EF4-FFF2-40B4-BE49-F238E27FC236}">
                    <a16:creationId xmlns:a16="http://schemas.microsoft.com/office/drawing/2014/main" id="{17278895-DA26-C127-87C0-697FD9488C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7" name="Freeform 68">
                  <a:extLst>
                    <a:ext uri="{FF2B5EF4-FFF2-40B4-BE49-F238E27FC236}">
                      <a16:creationId xmlns:a16="http://schemas.microsoft.com/office/drawing/2014/main" id="{830A98F7-AE8F-57AF-4A98-D9FDD5E348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04E85AAB-DBFC-9EFB-0839-BD3BF907CB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FB82D752-7675-919F-1F4E-A662D638CA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315DAC7-8F1F-7516-6093-EF240456E2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2" name="Freeform 68">
                  <a:extLst>
                    <a:ext uri="{FF2B5EF4-FFF2-40B4-BE49-F238E27FC236}">
                      <a16:creationId xmlns:a16="http://schemas.microsoft.com/office/drawing/2014/main" id="{8784DA3A-66FB-8A56-0830-9C7BAE1BD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7465245-FA5B-23A6-733F-92E4C7D22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E5934380-F9D4-5C01-360B-793C27BC6B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30" name="Group 29">
            <a:extLst>
              <a:ext uri="{FF2B5EF4-FFF2-40B4-BE49-F238E27FC236}">
                <a16:creationId xmlns:a16="http://schemas.microsoft.com/office/drawing/2014/main" id="{DCD2A0D6-CCC5-0E52-3DEA-FC7EDC9C493E}"/>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31" name="Rectangle 30">
              <a:extLst>
                <a:ext uri="{FF2B5EF4-FFF2-40B4-BE49-F238E27FC236}">
                  <a16:creationId xmlns:a16="http://schemas.microsoft.com/office/drawing/2014/main" id="{5952F4BA-7236-1B1C-5216-B9BE515C7C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4555DC04-CCBE-6784-2184-F53E6BB5E1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33" name="Group 32">
                <a:extLst>
                  <a:ext uri="{FF2B5EF4-FFF2-40B4-BE49-F238E27FC236}">
                    <a16:creationId xmlns:a16="http://schemas.microsoft.com/office/drawing/2014/main" id="{0B9A340D-1663-7DA9-73AE-9B675EF502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38" name="Freeform 68">
                  <a:extLst>
                    <a:ext uri="{FF2B5EF4-FFF2-40B4-BE49-F238E27FC236}">
                      <a16:creationId xmlns:a16="http://schemas.microsoft.com/office/drawing/2014/main" id="{79252168-D1D9-C3CD-EFC8-41C970A05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9">
                  <a:extLst>
                    <a:ext uri="{FF2B5EF4-FFF2-40B4-BE49-F238E27FC236}">
                      <a16:creationId xmlns:a16="http://schemas.microsoft.com/office/drawing/2014/main" id="{BD3D9A06-E42E-5D13-8785-3C0D11DE1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Line 70">
                  <a:extLst>
                    <a:ext uri="{FF2B5EF4-FFF2-40B4-BE49-F238E27FC236}">
                      <a16:creationId xmlns:a16="http://schemas.microsoft.com/office/drawing/2014/main" id="{21834AF8-71F0-5841-4EC6-634FD9FE38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a:extLst>
                  <a:ext uri="{FF2B5EF4-FFF2-40B4-BE49-F238E27FC236}">
                    <a16:creationId xmlns:a16="http://schemas.microsoft.com/office/drawing/2014/main" id="{2D1C1DDF-35C6-613D-DA7C-81FC3E0E96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35" name="Freeform 68">
                  <a:extLst>
                    <a:ext uri="{FF2B5EF4-FFF2-40B4-BE49-F238E27FC236}">
                      <a16:creationId xmlns:a16="http://schemas.microsoft.com/office/drawing/2014/main" id="{F63E067E-30E2-CF93-0F3E-7766C716D4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9">
                  <a:extLst>
                    <a:ext uri="{FF2B5EF4-FFF2-40B4-BE49-F238E27FC236}">
                      <a16:creationId xmlns:a16="http://schemas.microsoft.com/office/drawing/2014/main" id="{E1121437-B5EB-87F8-77CC-3B28244521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Line 70">
                  <a:extLst>
                    <a:ext uri="{FF2B5EF4-FFF2-40B4-BE49-F238E27FC236}">
                      <a16:creationId xmlns:a16="http://schemas.microsoft.com/office/drawing/2014/main" id="{0FC3E6C1-F30C-BEBC-7EBD-1D93DCD05B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spTree>
    <p:extLst>
      <p:ext uri="{BB962C8B-B14F-4D97-AF65-F5344CB8AC3E}">
        <p14:creationId xmlns:p14="http://schemas.microsoft.com/office/powerpoint/2010/main" val="2824389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7D905AD-2C09-A80F-FBF0-4F45A7A148CC}"/>
              </a:ext>
            </a:extLst>
          </p:cNvPr>
          <p:cNvSpPr>
            <a:spLocks noGrp="1"/>
          </p:cNvSpPr>
          <p:nvPr>
            <p:ph type="title" hasCustomPrompt="1"/>
          </p:nvPr>
        </p:nvSpPr>
        <p:spPr>
          <a:xfrm>
            <a:off x="568163" y="400049"/>
            <a:ext cx="8647721" cy="1185045"/>
          </a:xfrm>
        </p:spPr>
        <p:txBody>
          <a:bodyPr lIns="0">
            <a:normAutofit/>
          </a:bodyPr>
          <a:lstStyle>
            <a:lvl1pPr>
              <a:defRPr sz="3600"/>
            </a:lvl1pPr>
          </a:lstStyle>
          <a:p>
            <a:r>
              <a:rPr lang="en-US" dirty="0"/>
              <a:t>Click to add title</a:t>
            </a:r>
          </a:p>
        </p:txBody>
      </p:sp>
      <p:sp>
        <p:nvSpPr>
          <p:cNvPr id="10" name="Content Placeholder 2">
            <a:extLst>
              <a:ext uri="{FF2B5EF4-FFF2-40B4-BE49-F238E27FC236}">
                <a16:creationId xmlns:a16="http://schemas.microsoft.com/office/drawing/2014/main" id="{76F87AC4-493F-1EB8-D127-C21530FA824E}"/>
              </a:ext>
            </a:extLst>
          </p:cNvPr>
          <p:cNvSpPr>
            <a:spLocks noGrp="1"/>
          </p:cNvSpPr>
          <p:nvPr>
            <p:ph idx="10" hasCustomPrompt="1"/>
          </p:nvPr>
        </p:nvSpPr>
        <p:spPr>
          <a:xfrm>
            <a:off x="568163" y="1997132"/>
            <a:ext cx="8652793" cy="4232218"/>
          </a:xfrm>
        </p:spPr>
        <p:txBody>
          <a:bodyPr lIns="0">
            <a:normAutofit/>
          </a:bodyPr>
          <a:lstStyle>
            <a:lvl1pPr marL="285750" indent="-285750">
              <a:lnSpc>
                <a:spcPct val="130000"/>
              </a:lnSpc>
              <a:buFont typeface="Arial" panose="020B0604020202020204" pitchFamily="34" charset="0"/>
              <a:buChar char="•"/>
              <a:defRPr sz="1800"/>
            </a:lvl1pPr>
            <a:lvl2pPr marL="645750" indent="-285750">
              <a:lnSpc>
                <a:spcPct val="130000"/>
              </a:lnSpc>
              <a:buFont typeface="Arial" panose="020B0604020202020204" pitchFamily="34" charset="0"/>
              <a:buChar char="•"/>
              <a:defRPr sz="1800"/>
            </a:lvl2pPr>
            <a:lvl3pPr marL="1005750" indent="-285750">
              <a:lnSpc>
                <a:spcPct val="130000"/>
              </a:lnSpc>
              <a:buFont typeface="Arial" panose="020B0604020202020204" pitchFamily="34" charset="0"/>
              <a:buChar char="•"/>
              <a:defRPr sz="1800"/>
            </a:lvl3pPr>
            <a:lvl4pPr marL="1365750" indent="-285750">
              <a:lnSpc>
                <a:spcPct val="130000"/>
              </a:lnSpc>
              <a:buFont typeface="Arial" panose="020B0604020202020204" pitchFamily="34" charset="0"/>
              <a:buChar char="•"/>
              <a:defRPr sz="1800"/>
            </a:lvl4pPr>
            <a:lvl5pPr marL="1725750" indent="-285750">
              <a:lnSpc>
                <a:spcPct val="130000"/>
              </a:lnSpc>
              <a:buFont typeface="Arial" panose="020B0604020202020204" pitchFamily="34" charset="0"/>
              <a:buChar char="•"/>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CBBE6897-C551-2BCB-F552-C4B761D2C77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0" name="Group 49">
              <a:extLst>
                <a:ext uri="{FF2B5EF4-FFF2-40B4-BE49-F238E27FC236}">
                  <a16:creationId xmlns:a16="http://schemas.microsoft.com/office/drawing/2014/main" id="{C8215B7C-A98D-6F6C-9039-6F2AAEEFDDD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84D4E7B-7775-1603-2C3F-5C265357728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6F97B093-B348-8A25-789A-743A43E9038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732DEA9-6233-9CDE-64C6-744FC6CD6E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9274C521-E533-D3E5-CE64-E3A3AEC0FE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2C69CF99-91AA-9E24-24AE-5A89748B46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A35D6C12-B227-D277-0499-FA2765DB20A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01FCD87F-4621-47F3-CC5C-A1A8F67332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7C3364-8305-C08F-4132-18DA2D39BF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18093390-6F0E-5ED5-5DAF-40FF11548946}"/>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2" name="Group 51">
                <a:extLst>
                  <a:ext uri="{FF2B5EF4-FFF2-40B4-BE49-F238E27FC236}">
                    <a16:creationId xmlns:a16="http://schemas.microsoft.com/office/drawing/2014/main" id="{CEAA9FA7-0165-F161-72DC-F2E001FCF3A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9F185D91-004D-5474-3DD0-9153A2AEA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D995CD54-9374-D2B3-957D-6925B750A6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EDCD4830-6A47-A59E-6569-B352E6D6617F}"/>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9" name="Straight Connector 88">
            <a:extLst>
              <a:ext uri="{FF2B5EF4-FFF2-40B4-BE49-F238E27FC236}">
                <a16:creationId xmlns:a16="http://schemas.microsoft.com/office/drawing/2014/main" id="{000E8D63-E827-790A-519A-B36BFBDEB4B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3"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A908D1ED-4589-9577-8D42-858F2E0054C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34" name="Group 133">
              <a:extLst>
                <a:ext uri="{FF2B5EF4-FFF2-40B4-BE49-F238E27FC236}">
                  <a16:creationId xmlns:a16="http://schemas.microsoft.com/office/drawing/2014/main" id="{2657C24A-988F-290D-0D82-858C3E574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0" name="Group 139">
                <a:extLst>
                  <a:ext uri="{FF2B5EF4-FFF2-40B4-BE49-F238E27FC236}">
                    <a16:creationId xmlns:a16="http://schemas.microsoft.com/office/drawing/2014/main" id="{3AB3F4C6-5635-3075-CCEA-4675932DD4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4" name="Straight Connector 143">
                  <a:extLst>
                    <a:ext uri="{FF2B5EF4-FFF2-40B4-BE49-F238E27FC236}">
                      <a16:creationId xmlns:a16="http://schemas.microsoft.com/office/drawing/2014/main" id="{02F5D12D-62A1-0F12-12B0-572BA5657EF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47EADA3-585F-FC49-7481-AF5B4DA0939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6" name="Rectangle 30">
                  <a:extLst>
                    <a:ext uri="{FF2B5EF4-FFF2-40B4-BE49-F238E27FC236}">
                      <a16:creationId xmlns:a16="http://schemas.microsoft.com/office/drawing/2014/main" id="{DFB52899-BBD4-527C-5990-88BF84565D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30">
                  <a:extLst>
                    <a:ext uri="{FF2B5EF4-FFF2-40B4-BE49-F238E27FC236}">
                      <a16:creationId xmlns:a16="http://schemas.microsoft.com/office/drawing/2014/main" id="{653A3527-A6E3-89A6-71ED-9A7D8EBA4C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1" name="Group 140">
                <a:extLst>
                  <a:ext uri="{FF2B5EF4-FFF2-40B4-BE49-F238E27FC236}">
                    <a16:creationId xmlns:a16="http://schemas.microsoft.com/office/drawing/2014/main" id="{CD03B7A9-CD70-40B9-650E-43C78D4F16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2" name="Freeform: Shape 141">
                  <a:extLst>
                    <a:ext uri="{FF2B5EF4-FFF2-40B4-BE49-F238E27FC236}">
                      <a16:creationId xmlns:a16="http://schemas.microsoft.com/office/drawing/2014/main" id="{451CBB11-40F3-F130-BA91-6311C58CB1B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3" name="Freeform: Shape 142">
                  <a:extLst>
                    <a:ext uri="{FF2B5EF4-FFF2-40B4-BE49-F238E27FC236}">
                      <a16:creationId xmlns:a16="http://schemas.microsoft.com/office/drawing/2014/main" id="{2CCB9535-280C-59F1-2408-AFAD8D1BE2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5" name="Group 134">
              <a:extLst>
                <a:ext uri="{FF2B5EF4-FFF2-40B4-BE49-F238E27FC236}">
                  <a16:creationId xmlns:a16="http://schemas.microsoft.com/office/drawing/2014/main" id="{44493786-0B0A-24D5-26A9-8E820E6AB8F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36" name="Group 135">
                <a:extLst>
                  <a:ext uri="{FF2B5EF4-FFF2-40B4-BE49-F238E27FC236}">
                    <a16:creationId xmlns:a16="http://schemas.microsoft.com/office/drawing/2014/main" id="{F66FA07F-4726-2875-B812-6BCC5ABCC2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8" name="Freeform 68">
                  <a:extLst>
                    <a:ext uri="{FF2B5EF4-FFF2-40B4-BE49-F238E27FC236}">
                      <a16:creationId xmlns:a16="http://schemas.microsoft.com/office/drawing/2014/main" id="{A3457F2F-D92C-2F19-7ECB-5110F6A2BB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Freeform 69">
                  <a:extLst>
                    <a:ext uri="{FF2B5EF4-FFF2-40B4-BE49-F238E27FC236}">
                      <a16:creationId xmlns:a16="http://schemas.microsoft.com/office/drawing/2014/main" id="{6ABA0333-6EC3-6BEF-E476-C0072364AA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7" name="Line 70">
                <a:extLst>
                  <a:ext uri="{FF2B5EF4-FFF2-40B4-BE49-F238E27FC236}">
                    <a16:creationId xmlns:a16="http://schemas.microsoft.com/office/drawing/2014/main" id="{D9E689F1-3CC0-2CE6-27B1-34AA1949B9CB}"/>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 name="Date Placeholder 3">
            <a:extLst>
              <a:ext uri="{FF2B5EF4-FFF2-40B4-BE49-F238E27FC236}">
                <a16:creationId xmlns:a16="http://schemas.microsoft.com/office/drawing/2014/main" id="{6811096D-7051-CD8E-3C9B-63077216B6FE}"/>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83375748-D6D7-A497-C19F-581BC0934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31AC1AD6-D101-6CA6-45FC-DC48C0F32DC9}"/>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784456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910FDC-FCA3-4F39-AC3F-821172639127}"/>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2937" y="0"/>
            <a:ext cx="386715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4" name="Title 10">
            <a:extLst>
              <a:ext uri="{FF2B5EF4-FFF2-40B4-BE49-F238E27FC236}">
                <a16:creationId xmlns:a16="http://schemas.microsoft.com/office/drawing/2014/main" id="{4C136262-2D92-08CC-8364-8E00D9FE631A}"/>
              </a:ext>
            </a:extLst>
          </p:cNvPr>
          <p:cNvSpPr>
            <a:spLocks noGrp="1"/>
          </p:cNvSpPr>
          <p:nvPr>
            <p:ph type="title" hasCustomPrompt="1"/>
          </p:nvPr>
        </p:nvSpPr>
        <p:spPr>
          <a:xfrm>
            <a:off x="4313685" y="400049"/>
            <a:ext cx="7310152" cy="1185045"/>
          </a:xfrm>
        </p:spPr>
        <p:txBody>
          <a:bodyPr lIns="0">
            <a:normAutofit/>
          </a:bodyPr>
          <a:lstStyle>
            <a:lvl1pPr>
              <a:defRPr sz="3600"/>
            </a:lvl1pPr>
          </a:lstStyle>
          <a:p>
            <a:r>
              <a:rPr lang="en-US" dirty="0"/>
              <a:t>Click to add title</a:t>
            </a:r>
          </a:p>
        </p:txBody>
      </p:sp>
      <p:sp>
        <p:nvSpPr>
          <p:cNvPr id="11" name="Picture Placeholder 10">
            <a:extLst>
              <a:ext uri="{FF2B5EF4-FFF2-40B4-BE49-F238E27FC236}">
                <a16:creationId xmlns:a16="http://schemas.microsoft.com/office/drawing/2014/main" id="{6F0F278F-99B1-49C2-968B-C983DF8121A9}"/>
              </a:ext>
            </a:extLst>
          </p:cNvPr>
          <p:cNvSpPr>
            <a:spLocks noGrp="1"/>
          </p:cNvSpPr>
          <p:nvPr>
            <p:ph type="pic" sz="quarter" idx="14" hasCustomPrompt="1"/>
          </p:nvPr>
        </p:nvSpPr>
        <p:spPr>
          <a:xfrm>
            <a:off x="450810" y="430212"/>
            <a:ext cx="2989063" cy="5997575"/>
          </a:xfrm>
        </p:spPr>
        <p:txBody>
          <a:bodyPr>
            <a:normAutofit/>
          </a:bodyPr>
          <a:lstStyle>
            <a:lvl1pPr marL="0" indent="0" algn="ctr">
              <a:buNone/>
              <a:defRPr sz="1200"/>
            </a:lvl1pPr>
          </a:lstStyle>
          <a:p>
            <a:pPr marL="0" marR="0" lvl="0" indent="0" algn="ctr" defTabSz="914400" rtl="0" eaLnBrk="1" fontAlgn="auto" latinLnBrk="0" hangingPunct="1">
              <a:lnSpc>
                <a:spcPct val="150000"/>
              </a:lnSpc>
              <a:spcBef>
                <a:spcPts val="1000"/>
              </a:spcBef>
              <a:spcAft>
                <a:spcPts val="0"/>
              </a:spcAft>
              <a:buClr>
                <a:schemeClr val="accent3"/>
              </a:buClr>
              <a:buSzTx/>
              <a:buFont typeface="Wingdings" panose="05000000000000000000" pitchFamily="2" charset="2"/>
              <a:buNone/>
              <a:tabLst/>
              <a:defRPr/>
            </a:pPr>
            <a:r>
              <a:rPr lang="en-US" dirty="0"/>
              <a:t>Click to add picture</a:t>
            </a:r>
          </a:p>
          <a:p>
            <a:endParaRPr lang="en-US" dirty="0"/>
          </a:p>
        </p:txBody>
      </p:sp>
      <p:sp>
        <p:nvSpPr>
          <p:cNvPr id="5" name="Content Placeholder 2">
            <a:extLst>
              <a:ext uri="{FF2B5EF4-FFF2-40B4-BE49-F238E27FC236}">
                <a16:creationId xmlns:a16="http://schemas.microsoft.com/office/drawing/2014/main" id="{8DF82769-951B-3DA0-5C05-D7354E00A372}"/>
              </a:ext>
            </a:extLst>
          </p:cNvPr>
          <p:cNvSpPr>
            <a:spLocks noGrp="1"/>
          </p:cNvSpPr>
          <p:nvPr>
            <p:ph idx="10" hasCustomPrompt="1"/>
          </p:nvPr>
        </p:nvSpPr>
        <p:spPr>
          <a:xfrm>
            <a:off x="4313685" y="1997132"/>
            <a:ext cx="7314440" cy="4232218"/>
          </a:xfrm>
        </p:spPr>
        <p:txBody>
          <a:bodyPr lIns="0">
            <a:normAutofit/>
          </a:bodyPr>
          <a:lstStyle>
            <a:lvl1pPr marL="0" indent="0">
              <a:lnSpc>
                <a:spcPct val="130000"/>
              </a:lnSpc>
              <a:buNone/>
              <a:defRPr sz="1800"/>
            </a:lvl1pPr>
            <a:lvl2pPr marL="360000" indent="0">
              <a:lnSpc>
                <a:spcPct val="130000"/>
              </a:lnSpc>
              <a:buNone/>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9BE138E9-0025-C4F7-43CB-C242E93B3C5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431368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3">
            <a:extLst>
              <a:ext uri="{FF2B5EF4-FFF2-40B4-BE49-F238E27FC236}">
                <a16:creationId xmlns:a16="http://schemas.microsoft.com/office/drawing/2014/main" id="{F3412D6E-AE2E-B8C7-3247-1E771842C84E}"/>
              </a:ext>
            </a:extLst>
          </p:cNvPr>
          <p:cNvSpPr>
            <a:spLocks noGrp="1"/>
          </p:cNvSpPr>
          <p:nvPr>
            <p:ph type="dt" sz="half" idx="2"/>
          </p:nvPr>
        </p:nvSpPr>
        <p:spPr>
          <a:xfrm>
            <a:off x="431368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FDA960C8-4CEC-FD5C-58B1-0A33E80158A5}"/>
              </a:ext>
            </a:extLst>
          </p:cNvPr>
          <p:cNvSpPr>
            <a:spLocks noGrp="1"/>
          </p:cNvSpPr>
          <p:nvPr>
            <p:ph type="ftr" sz="quarter" idx="3"/>
          </p:nvPr>
        </p:nvSpPr>
        <p:spPr>
          <a:xfrm>
            <a:off x="6161392" y="6356350"/>
            <a:ext cx="3614737" cy="4608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46500073-CE8C-BD5A-D965-BBB31877FC06}"/>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503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sp>
        <p:nvSpPr>
          <p:cNvPr id="7" name="Title 10">
            <a:extLst>
              <a:ext uri="{FF2B5EF4-FFF2-40B4-BE49-F238E27FC236}">
                <a16:creationId xmlns:a16="http://schemas.microsoft.com/office/drawing/2014/main" id="{120C2CE9-09D7-C315-9A26-E750905F8DE9}"/>
              </a:ext>
            </a:extLst>
          </p:cNvPr>
          <p:cNvSpPr>
            <a:spLocks noGrp="1"/>
          </p:cNvSpPr>
          <p:nvPr>
            <p:ph type="title" hasCustomPrompt="1"/>
          </p:nvPr>
        </p:nvSpPr>
        <p:spPr>
          <a:xfrm>
            <a:off x="3157636" y="400049"/>
            <a:ext cx="8467760" cy="1185045"/>
          </a:xfrm>
        </p:spPr>
        <p:txBody>
          <a:bodyPr lIns="0">
            <a:normAutofit/>
          </a:bodyPr>
          <a:lstStyle>
            <a:lvl1pPr>
              <a:defRPr sz="3600"/>
            </a:lvl1pPr>
          </a:lstStyle>
          <a:p>
            <a:r>
              <a:rPr lang="en-US" dirty="0"/>
              <a:t>Click to add title</a:t>
            </a:r>
          </a:p>
        </p:txBody>
      </p:sp>
      <p:sp>
        <p:nvSpPr>
          <p:cNvPr id="8" name="Content Placeholder 2">
            <a:extLst>
              <a:ext uri="{FF2B5EF4-FFF2-40B4-BE49-F238E27FC236}">
                <a16:creationId xmlns:a16="http://schemas.microsoft.com/office/drawing/2014/main" id="{BB5F0A77-8ECB-36B0-0483-E734AB12FD75}"/>
              </a:ext>
            </a:extLst>
          </p:cNvPr>
          <p:cNvSpPr>
            <a:spLocks noGrp="1"/>
          </p:cNvSpPr>
          <p:nvPr>
            <p:ph idx="11" hasCustomPrompt="1"/>
          </p:nvPr>
        </p:nvSpPr>
        <p:spPr>
          <a:xfrm>
            <a:off x="3157636" y="1997132"/>
            <a:ext cx="5597686" cy="4356056"/>
          </a:xfrm>
        </p:spPr>
        <p:txBody>
          <a:bodyPr lIns="0">
            <a:normAutofit/>
          </a:bodyPr>
          <a:lstStyle>
            <a:lvl1pPr marL="0" indent="0">
              <a:lnSpc>
                <a:spcPct val="130000"/>
              </a:lnSpc>
              <a:buNone/>
              <a:defRPr sz="1800"/>
            </a:lvl1pPr>
            <a:lvl2pPr marL="645750" indent="-285750">
              <a:lnSpc>
                <a:spcPct val="130000"/>
              </a:lnSpc>
              <a:buFont typeface="Arial" panose="020B0604020202020204" pitchFamily="34" charset="0"/>
              <a:buChar char="•"/>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8" name="Content Placeholder 2">
            <a:extLst>
              <a:ext uri="{FF2B5EF4-FFF2-40B4-BE49-F238E27FC236}">
                <a16:creationId xmlns:a16="http://schemas.microsoft.com/office/drawing/2014/main" id="{CB4063C8-82E1-0B52-0D41-B642726AD1E6}"/>
              </a:ext>
            </a:extLst>
          </p:cNvPr>
          <p:cNvSpPr>
            <a:spLocks noGrp="1"/>
          </p:cNvSpPr>
          <p:nvPr>
            <p:ph sz="half" idx="10" hasCustomPrompt="1"/>
          </p:nvPr>
        </p:nvSpPr>
        <p:spPr>
          <a:xfrm>
            <a:off x="8945821" y="1997134"/>
            <a:ext cx="2679575" cy="4356054"/>
          </a:xfrm>
        </p:spPr>
        <p:txBody>
          <a:bodyPr>
            <a:normAutofit/>
          </a:bodyPr>
          <a:lstStyle>
            <a:lvl1pPr>
              <a:defRPr sz="1800"/>
            </a:lvl1pPr>
            <a:lvl2pPr>
              <a:defRPr sz="1800"/>
            </a:lvl2pPr>
            <a:lvl3pPr>
              <a:defRPr sz="1800"/>
            </a:lvl3pPr>
            <a:lvl4pPr>
              <a:defRPr sz="1800"/>
            </a:lvl4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p:txBody>
      </p:sp>
      <p:grpSp>
        <p:nvGrpSpPr>
          <p:cNvPr id="93" name="Group 92">
            <a:extLst>
              <a:ext uri="{FF2B5EF4-FFF2-40B4-BE49-F238E27FC236}">
                <a16:creationId xmlns:a16="http://schemas.microsoft.com/office/drawing/2014/main" id="{0374DF95-81A4-1CFF-D87E-1DBCA565C792}"/>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94" name="Group 93">
              <a:extLst>
                <a:ext uri="{FF2B5EF4-FFF2-40B4-BE49-F238E27FC236}">
                  <a16:creationId xmlns:a16="http://schemas.microsoft.com/office/drawing/2014/main" id="{C15172FB-4F23-B7CE-4A45-A96A16F64CA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00" name="Group 99">
                <a:extLst>
                  <a:ext uri="{FF2B5EF4-FFF2-40B4-BE49-F238E27FC236}">
                    <a16:creationId xmlns:a16="http://schemas.microsoft.com/office/drawing/2014/main" id="{78A1988F-4EE5-01C8-E1E2-EE21A6AF800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4" name="Straight Connector 103">
                  <a:extLst>
                    <a:ext uri="{FF2B5EF4-FFF2-40B4-BE49-F238E27FC236}">
                      <a16:creationId xmlns:a16="http://schemas.microsoft.com/office/drawing/2014/main" id="{59707535-B3AB-7212-B069-A366ABAFE26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14A54E3-A9EA-3476-B996-946D455F3562}"/>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6" name="Rectangle 30">
                  <a:extLst>
                    <a:ext uri="{FF2B5EF4-FFF2-40B4-BE49-F238E27FC236}">
                      <a16:creationId xmlns:a16="http://schemas.microsoft.com/office/drawing/2014/main" id="{8096AB25-3A2B-B9B7-A68E-1974E3ED8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30">
                  <a:extLst>
                    <a:ext uri="{FF2B5EF4-FFF2-40B4-BE49-F238E27FC236}">
                      <a16:creationId xmlns:a16="http://schemas.microsoft.com/office/drawing/2014/main" id="{2085403A-97EF-4203-C58B-E41070E516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 name="Group 100">
                <a:extLst>
                  <a:ext uri="{FF2B5EF4-FFF2-40B4-BE49-F238E27FC236}">
                    <a16:creationId xmlns:a16="http://schemas.microsoft.com/office/drawing/2014/main" id="{B2F8BD77-64E1-4FBD-81A4-E43A307C934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2" name="Freeform: Shape 101">
                  <a:extLst>
                    <a:ext uri="{FF2B5EF4-FFF2-40B4-BE49-F238E27FC236}">
                      <a16:creationId xmlns:a16="http://schemas.microsoft.com/office/drawing/2014/main" id="{323A0F3A-5730-3AFC-409F-6A67460C5A7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3" name="Freeform: Shape 102">
                  <a:extLst>
                    <a:ext uri="{FF2B5EF4-FFF2-40B4-BE49-F238E27FC236}">
                      <a16:creationId xmlns:a16="http://schemas.microsoft.com/office/drawing/2014/main" id="{70681FEE-64CB-7074-366C-42CED63713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5" name="Group 94">
              <a:extLst>
                <a:ext uri="{FF2B5EF4-FFF2-40B4-BE49-F238E27FC236}">
                  <a16:creationId xmlns:a16="http://schemas.microsoft.com/office/drawing/2014/main" id="{08813273-0B3B-17D4-89E5-22B5D640785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96" name="Group 95">
                <a:extLst>
                  <a:ext uri="{FF2B5EF4-FFF2-40B4-BE49-F238E27FC236}">
                    <a16:creationId xmlns:a16="http://schemas.microsoft.com/office/drawing/2014/main" id="{8DEE50A8-DEB8-82E4-6939-22346B41BF8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98" name="Freeform 68">
                  <a:extLst>
                    <a:ext uri="{FF2B5EF4-FFF2-40B4-BE49-F238E27FC236}">
                      <a16:creationId xmlns:a16="http://schemas.microsoft.com/office/drawing/2014/main" id="{7C268328-6EF0-F968-28D1-9F0E5B0177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9" name="Freeform 69">
                  <a:extLst>
                    <a:ext uri="{FF2B5EF4-FFF2-40B4-BE49-F238E27FC236}">
                      <a16:creationId xmlns:a16="http://schemas.microsoft.com/office/drawing/2014/main" id="{37BFDF79-1029-8C4B-621E-4A6C9DFB6D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7" name="Line 70">
                <a:extLst>
                  <a:ext uri="{FF2B5EF4-FFF2-40B4-BE49-F238E27FC236}">
                    <a16:creationId xmlns:a16="http://schemas.microsoft.com/office/drawing/2014/main" id="{20958208-D7CF-3479-7930-E3FB39DAA4D0}"/>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08" name="Group 107">
            <a:extLst>
              <a:ext uri="{FF2B5EF4-FFF2-40B4-BE49-F238E27FC236}">
                <a16:creationId xmlns:a16="http://schemas.microsoft.com/office/drawing/2014/main" id="{A5445BB5-50E8-C707-7C74-32796AC9867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109" name="Group 108">
              <a:extLst>
                <a:ext uri="{FF2B5EF4-FFF2-40B4-BE49-F238E27FC236}">
                  <a16:creationId xmlns:a16="http://schemas.microsoft.com/office/drawing/2014/main" id="{60348311-F256-5764-CF61-E4D36CE7B8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5" name="Group 114">
                <a:extLst>
                  <a:ext uri="{FF2B5EF4-FFF2-40B4-BE49-F238E27FC236}">
                    <a16:creationId xmlns:a16="http://schemas.microsoft.com/office/drawing/2014/main" id="{965C0C66-56A0-6241-4611-3A2493CC25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19" name="Straight Connector 118">
                  <a:extLst>
                    <a:ext uri="{FF2B5EF4-FFF2-40B4-BE49-F238E27FC236}">
                      <a16:creationId xmlns:a16="http://schemas.microsoft.com/office/drawing/2014/main" id="{EACD9C93-31AC-1752-5BBC-966E9B2DBF9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D9C47F5-E53F-7F26-B78D-C86305CF012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1" name="Rectangle 30">
                  <a:extLst>
                    <a:ext uri="{FF2B5EF4-FFF2-40B4-BE49-F238E27FC236}">
                      <a16:creationId xmlns:a16="http://schemas.microsoft.com/office/drawing/2014/main" id="{83DE65FD-926B-50A2-C5CD-C1ED2C6BFDB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30">
                  <a:extLst>
                    <a:ext uri="{FF2B5EF4-FFF2-40B4-BE49-F238E27FC236}">
                      <a16:creationId xmlns:a16="http://schemas.microsoft.com/office/drawing/2014/main" id="{B2D4F39F-E241-2969-4965-6940516FC55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38E667E2-23D6-06EC-B435-059EACC0489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7" name="Freeform: Shape 116">
                  <a:extLst>
                    <a:ext uri="{FF2B5EF4-FFF2-40B4-BE49-F238E27FC236}">
                      <a16:creationId xmlns:a16="http://schemas.microsoft.com/office/drawing/2014/main" id="{76B00091-7194-5945-8734-F08C954FA7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8" name="Freeform: Shape 117">
                  <a:extLst>
                    <a:ext uri="{FF2B5EF4-FFF2-40B4-BE49-F238E27FC236}">
                      <a16:creationId xmlns:a16="http://schemas.microsoft.com/office/drawing/2014/main" id="{BBC29BA4-16A3-1452-4146-20264C0146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10" name="Group 109">
              <a:extLst>
                <a:ext uri="{FF2B5EF4-FFF2-40B4-BE49-F238E27FC236}">
                  <a16:creationId xmlns:a16="http://schemas.microsoft.com/office/drawing/2014/main" id="{6DEF5151-E1C8-79DA-AA94-F406CE561B0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1" name="Group 110">
                <a:extLst>
                  <a:ext uri="{FF2B5EF4-FFF2-40B4-BE49-F238E27FC236}">
                    <a16:creationId xmlns:a16="http://schemas.microsoft.com/office/drawing/2014/main" id="{A63FFA48-1F7E-5963-4AAD-A6E2C1D4B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3" name="Freeform 68">
                  <a:extLst>
                    <a:ext uri="{FF2B5EF4-FFF2-40B4-BE49-F238E27FC236}">
                      <a16:creationId xmlns:a16="http://schemas.microsoft.com/office/drawing/2014/main" id="{9B0AC0F7-48CE-DBC4-877B-C36BD9A0E2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Freeform 69">
                  <a:extLst>
                    <a:ext uri="{FF2B5EF4-FFF2-40B4-BE49-F238E27FC236}">
                      <a16:creationId xmlns:a16="http://schemas.microsoft.com/office/drawing/2014/main" id="{9CE55AA7-08FE-768A-DFEA-13EE468895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2" name="Line 70">
                <a:extLst>
                  <a:ext uri="{FF2B5EF4-FFF2-40B4-BE49-F238E27FC236}">
                    <a16:creationId xmlns:a16="http://schemas.microsoft.com/office/drawing/2014/main" id="{EE9CD552-7569-2A39-A082-9790C85B6AA4}"/>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2" name="Straight Connector 1">
            <a:extLst>
              <a:ext uri="{FF2B5EF4-FFF2-40B4-BE49-F238E27FC236}">
                <a16:creationId xmlns:a16="http://schemas.microsoft.com/office/drawing/2014/main" id="{6F9AEDFC-F371-37C8-E0DA-7AAFA49CB82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157636"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3">
            <a:extLst>
              <a:ext uri="{FF2B5EF4-FFF2-40B4-BE49-F238E27FC236}">
                <a16:creationId xmlns:a16="http://schemas.microsoft.com/office/drawing/2014/main" id="{0FD4A2EC-3D37-5ED6-3C9F-0CE19E6E5BD2}"/>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4" name="Footer Placeholder 6">
            <a:extLst>
              <a:ext uri="{FF2B5EF4-FFF2-40B4-BE49-F238E27FC236}">
                <a16:creationId xmlns:a16="http://schemas.microsoft.com/office/drawing/2014/main" id="{F4A13167-ABFC-A428-5DDD-7F6BAA8E98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5">
            <a:extLst>
              <a:ext uri="{FF2B5EF4-FFF2-40B4-BE49-F238E27FC236}">
                <a16:creationId xmlns:a16="http://schemas.microsoft.com/office/drawing/2014/main" id="{FCEF8E96-D06F-D077-7044-401B18EE50E6}"/>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848641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7630301" y="533292"/>
            <a:ext cx="4132469" cy="2213542"/>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98061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4" name="Content Placeholder 3">
            <a:extLst>
              <a:ext uri="{FF2B5EF4-FFF2-40B4-BE49-F238E27FC236}">
                <a16:creationId xmlns:a16="http://schemas.microsoft.com/office/drawing/2014/main" id="{8F8E5FA1-697B-6FB5-4F63-346DF5F17039}"/>
              </a:ext>
            </a:extLst>
          </p:cNvPr>
          <p:cNvSpPr>
            <a:spLocks noGrp="1"/>
          </p:cNvSpPr>
          <p:nvPr>
            <p:ph sz="quarter" idx="15" hasCustomPrompt="1"/>
          </p:nvPr>
        </p:nvSpPr>
        <p:spPr>
          <a:xfrm>
            <a:off x="7630067" y="3219450"/>
            <a:ext cx="4128934" cy="3092780"/>
          </a:xfrm>
        </p:spPr>
        <p:txBody>
          <a:bodyPr/>
          <a:lstStyle>
            <a:lvl1pPr marL="0" indent="0" algn="ctr">
              <a:buNone/>
              <a:defRPr lang="en-US" sz="2000" kern="1200" spc="50" dirty="0" smtClean="0">
                <a:solidFill>
                  <a:schemeClr val="tx1">
                    <a:alpha val="60000"/>
                  </a:schemeClr>
                </a:solidFill>
                <a:latin typeface="+mn-lt"/>
                <a:ea typeface="+mn-ea"/>
                <a:cs typeface="Calibri"/>
              </a:defRPr>
            </a:lvl1pPr>
            <a:lvl2pPr marL="360000" indent="0">
              <a:buNone/>
              <a:defRPr lang="en-US" sz="2000" kern="1200" spc="50" dirty="0" smtClean="0">
                <a:solidFill>
                  <a:schemeClr val="tx1">
                    <a:alpha val="60000"/>
                  </a:schemeClr>
                </a:solidFill>
                <a:latin typeface="+mn-lt"/>
                <a:ea typeface="+mn-ea"/>
                <a:cs typeface="Calibri"/>
              </a:defRPr>
            </a:lvl2pPr>
            <a:lvl3pPr marL="720000" indent="0">
              <a:buNone/>
              <a:defRPr lang="en-US" sz="2000" kern="1200" spc="50" dirty="0" smtClean="0">
                <a:solidFill>
                  <a:schemeClr val="tx1">
                    <a:alpha val="60000"/>
                  </a:schemeClr>
                </a:solidFill>
                <a:latin typeface="+mn-lt"/>
                <a:ea typeface="+mn-ea"/>
                <a:cs typeface="Calibri"/>
              </a:defRPr>
            </a:lvl3pPr>
            <a:lvl4pPr marL="1080000" indent="0">
              <a:buNone/>
              <a:defRPr lang="en-US" sz="2000" kern="1200" spc="50" dirty="0" smtClean="0">
                <a:solidFill>
                  <a:schemeClr val="tx1">
                    <a:alpha val="60000"/>
                  </a:schemeClr>
                </a:solidFill>
                <a:latin typeface="+mn-lt"/>
                <a:ea typeface="+mn-ea"/>
                <a:cs typeface="Calibri"/>
              </a:defRPr>
            </a:lvl4pPr>
            <a:lvl5pPr marL="1440000" indent="0">
              <a:buNone/>
              <a:defRPr lang="en-US" sz="2000" kern="1200" spc="50" dirty="0">
                <a:solidFill>
                  <a:schemeClr val="tx1">
                    <a:alpha val="60000"/>
                  </a:schemeClr>
                </a:solidFill>
                <a:latin typeface="+mn-lt"/>
                <a:ea typeface="+mn-ea"/>
                <a:cs typeface="Calibri"/>
              </a:defRPr>
            </a:lvl5pPr>
          </a:lstStyle>
          <a:p>
            <a:pPr lvl="0"/>
            <a:r>
              <a:rPr lang="en-US" dirty="0"/>
              <a:t>Click to add text</a:t>
            </a:r>
          </a:p>
        </p:txBody>
      </p:sp>
    </p:spTree>
    <p:extLst>
      <p:ext uri="{BB962C8B-B14F-4D97-AF65-F5344CB8AC3E}">
        <p14:creationId xmlns:p14="http://schemas.microsoft.com/office/powerpoint/2010/main" val="11894668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6/22/2024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8" r:id="rId13"/>
    <p:sldLayoutId id="2147483709" r:id="rId14"/>
    <p:sldLayoutId id="2147483713" r:id="rId15"/>
    <p:sldLayoutId id="2147483715" r:id="rId16"/>
    <p:sldLayoutId id="2147483717" r:id="rId17"/>
    <p:sldLayoutId id="2147483672" r:id="rId18"/>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hyperlink" Target="https://www.mendix.com/blog/agile-software-development-lifecycle-stages/"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hyperlink" Target="https://www.productplan.com/learn/agile-vs-waterfall/" TargetMode="External"/><Relationship Id="rId5" Type="http://schemas.openxmlformats.org/officeDocument/2006/relationships/hyperlink" Target="https://www.nuclino.com/articles/sprint-review" TargetMode="External"/><Relationship Id="rId4" Type="http://schemas.openxmlformats.org/officeDocument/2006/relationships/hyperlink" Target="https://www.wrike.com/product-management-guide/faq/why-is-product-owner-important/"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p:txBody>
          <a:bodyPr>
            <a:noAutofit/>
          </a:bodyPr>
          <a:lstStyle/>
          <a:p>
            <a:r>
              <a:rPr lang="en-US" sz="5400" dirty="0"/>
              <a:t>SNHU Travel</a:t>
            </a:r>
            <a:br>
              <a:rPr lang="en-US" sz="5400" dirty="0"/>
            </a:br>
            <a:r>
              <a:rPr lang="en-US" sz="5400" dirty="0"/>
              <a:t>Team Presentation</a:t>
            </a:r>
          </a:p>
        </p:txBody>
      </p:sp>
    </p:spTree>
    <p:extLst>
      <p:ext uri="{BB962C8B-B14F-4D97-AF65-F5344CB8AC3E}">
        <p14:creationId xmlns:p14="http://schemas.microsoft.com/office/powerpoint/2010/main" val="2259308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433826" y="154236"/>
            <a:ext cx="3389065" cy="1847528"/>
          </a:xfrm>
        </p:spPr>
        <p:txBody>
          <a:bodyPr wrap="square" anchor="b">
            <a:normAutofit/>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15"/>
          </p:nvPr>
        </p:nvSpPr>
        <p:spPr>
          <a:xfrm>
            <a:off x="-239714" y="1536543"/>
            <a:ext cx="6688640" cy="4528716"/>
          </a:xfrm>
        </p:spPr>
        <p:txBody>
          <a:bodyPr>
            <a:normAutofit/>
          </a:bodyPr>
          <a:lstStyle/>
          <a:p>
            <a:pPr marL="457200" indent="-457200">
              <a:buFont typeface="+mj-lt"/>
              <a:buAutoNum type="arabicPeriod"/>
            </a:pPr>
            <a:endParaRPr lang="en-US" dirty="0"/>
          </a:p>
          <a:p>
            <a:pPr marL="457200" indent="-457200">
              <a:buFont typeface="+mj-lt"/>
              <a:buAutoNum type="arabicPeriod"/>
            </a:pPr>
            <a:r>
              <a:rPr lang="en-US" dirty="0"/>
              <a:t>Introduction</a:t>
            </a:r>
          </a:p>
          <a:p>
            <a:pPr marL="457200" indent="-457200">
              <a:buFont typeface="+mj-lt"/>
              <a:buAutoNum type="arabicPeriod"/>
            </a:pPr>
            <a:r>
              <a:rPr lang="en-US" dirty="0"/>
              <a:t>Agile Roles</a:t>
            </a:r>
          </a:p>
          <a:p>
            <a:pPr marL="457200" indent="-457200">
              <a:buFont typeface="+mj-lt"/>
              <a:buAutoNum type="arabicPeriod"/>
            </a:pPr>
            <a:r>
              <a:rPr lang="en-US" dirty="0"/>
              <a:t>Agile Phases</a:t>
            </a:r>
          </a:p>
          <a:p>
            <a:pPr marL="457200" indent="-457200">
              <a:buFont typeface="+mj-lt"/>
              <a:buAutoNum type="arabicPeriod"/>
            </a:pPr>
            <a:r>
              <a:rPr lang="en-US" dirty="0"/>
              <a:t>Waterfall Model</a:t>
            </a:r>
          </a:p>
          <a:p>
            <a:pPr marL="457200" indent="-457200">
              <a:buFont typeface="+mj-lt"/>
              <a:buAutoNum type="arabicPeriod"/>
            </a:pPr>
            <a:r>
              <a:rPr lang="en-US" dirty="0"/>
              <a:t>Waterfall Or Agile</a:t>
            </a:r>
          </a:p>
          <a:p>
            <a:pPr marL="457200" indent="-457200">
              <a:buFont typeface="+mj-lt"/>
              <a:buAutoNum type="arabicPeriod"/>
            </a:pPr>
            <a:r>
              <a:rPr lang="en-US" dirty="0"/>
              <a:t>References</a:t>
            </a:r>
          </a:p>
          <a:p>
            <a:endParaRPr lang="en-US" dirty="0"/>
          </a:p>
        </p:txBody>
      </p:sp>
      <p:pic>
        <p:nvPicPr>
          <p:cNvPr id="18" name="Picture Placeholder 17" descr="A ski lift with mountains in the background">
            <a:extLst>
              <a:ext uri="{FF2B5EF4-FFF2-40B4-BE49-F238E27FC236}">
                <a16:creationId xmlns:a16="http://schemas.microsoft.com/office/drawing/2014/main" id="{EA3B7AFC-AAF1-6309-E87A-F630716B8D8E}"/>
              </a:ext>
            </a:extLst>
          </p:cNvPr>
          <p:cNvPicPr>
            <a:picLocks noGrp="1" noChangeAspect="1"/>
          </p:cNvPicPr>
          <p:nvPr>
            <p:ph type="pic" sz="quarter" idx="14"/>
          </p:nvPr>
        </p:nvPicPr>
        <p:blipFill>
          <a:blip r:embed="rId3"/>
          <a:srcRect t="15" b="15"/>
          <a:stretch/>
        </p:blipFill>
        <p:spPr>
          <a:xfrm>
            <a:off x="5502442" y="1495497"/>
            <a:ext cx="6159251" cy="3867006"/>
          </a:xfrm>
        </p:spPr>
      </p:pic>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995761"/>
            <a:ext cx="5160757" cy="833039"/>
          </a:xfrm>
        </p:spPr>
        <p:txBody>
          <a:bodyPr>
            <a:normAutofit/>
          </a:bodyPr>
          <a:lstStyle/>
          <a:p>
            <a:r>
              <a:rPr lang="en-US" dirty="0"/>
              <a:t>Introduction</a:t>
            </a:r>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828801"/>
            <a:ext cx="5160757" cy="4033440"/>
          </a:xfrm>
        </p:spPr>
        <p:txBody>
          <a:bodyPr anchor="t">
            <a:normAutofit/>
          </a:bodyPr>
          <a:lstStyle/>
          <a:p>
            <a:pPr algn="l"/>
            <a:r>
              <a:rPr lang="en-US" dirty="0">
                <a:latin typeface="Times New Roman" panose="02020603050405020304" pitchFamily="18" charset="0"/>
                <a:cs typeface="Times New Roman" panose="02020603050405020304" pitchFamily="18" charset="0"/>
              </a:rPr>
              <a:t>This presentation goes over agile roles, agile phases, differences between agile and waterfall models and helps the team decide which model is best for the team</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634421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p:txBody>
          <a:bodyPr>
            <a:normAutofit/>
          </a:bodyPr>
          <a:lstStyle/>
          <a:p>
            <a:r>
              <a:rPr lang="en-US" dirty="0"/>
              <a:t>Scrum-Agile Roles</a:t>
            </a:r>
          </a:p>
        </p:txBody>
      </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p:txBody>
          <a:bodyPr>
            <a:normAutofit lnSpcReduction="10000"/>
          </a:bodyPr>
          <a:lstStyle/>
          <a:p>
            <a:r>
              <a:rPr lang="en-US" dirty="0"/>
              <a:t>The Scrum Master acts as a servant-leader who facilitates collaboration and communication within the team. ScrumMaster also acts as a coach who helps the team stay on course and acts as a navigator when conflict arises.</a:t>
            </a:r>
          </a:p>
          <a:p>
            <a:r>
              <a:rPr lang="en-US" dirty="0"/>
              <a:t>The Product Owner provides the team with the business vision for the product and acts as a direct line of communication between the development team and customers, providing valuable feedback from the business side for the developers.</a:t>
            </a:r>
          </a:p>
          <a:p>
            <a:r>
              <a:rPr lang="en-US" dirty="0"/>
              <a:t>The Development Team is the most important piece of any Scrum-Agile team. They are cross-functional and adaptable to any changes in the product vision. They work in tandem with the PO and SC to deliver a functional product that meets every acceptance criteria.</a:t>
            </a:r>
          </a:p>
        </p:txBody>
      </p:sp>
    </p:spTree>
    <p:extLst>
      <p:ext uri="{BB962C8B-B14F-4D97-AF65-F5344CB8AC3E}">
        <p14:creationId xmlns:p14="http://schemas.microsoft.com/office/powerpoint/2010/main" val="1944867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a:xfrm>
            <a:off x="568163" y="400049"/>
            <a:ext cx="8647721" cy="530393"/>
          </a:xfrm>
        </p:spPr>
        <p:txBody>
          <a:bodyPr>
            <a:normAutofit fontScale="90000"/>
          </a:bodyPr>
          <a:lstStyle/>
          <a:p>
            <a:r>
              <a:rPr lang="en-US" dirty="0"/>
              <a:t>Agile-Phases</a:t>
            </a:r>
          </a:p>
        </p:txBody>
      </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a:xfrm>
            <a:off x="568163" y="1187115"/>
            <a:ext cx="10019626" cy="5422231"/>
          </a:xfrm>
        </p:spPr>
        <p:txBody>
          <a:bodyPr>
            <a:normAutofit fontScale="92500" lnSpcReduction="10000"/>
          </a:bodyPr>
          <a:lstStyle/>
          <a:p>
            <a:r>
              <a:rPr lang="en-US" dirty="0"/>
              <a:t>Planning: In the planning phase the Product Owner meets with stakeholders and the business team to determine features that are required for the product. The PO then meets with the Scrum team to refine those storis into smaller chunks for the developers to work on.</a:t>
            </a:r>
          </a:p>
          <a:p>
            <a:r>
              <a:rPr lang="en-US" dirty="0"/>
              <a:t>Development: In this phase the developers work their magic in creating the features listed in the stories. They provide daily updates and adapt to any feedback from either the PO or business team.</a:t>
            </a:r>
          </a:p>
          <a:p>
            <a:r>
              <a:rPr lang="en-US" dirty="0"/>
              <a:t>Testing: This phase takes place side by side of development and once development is done. Test driven development is conducted during the development phase and end-to-end testing or similar methods that test the entire application functionality takes place after development is completed.</a:t>
            </a:r>
          </a:p>
          <a:p>
            <a:r>
              <a:rPr lang="en-US" dirty="0"/>
              <a:t>Deployment: Once the application passes the QA phase, it is deployed to the designated servers ready for customer use.</a:t>
            </a:r>
          </a:p>
          <a:p>
            <a:r>
              <a:rPr lang="en-US" dirty="0"/>
              <a:t>Continuous Development: Deployment of an application is just the beginning in Agile methodology. The team continuously  monitors the product, responding to any feedback from real world customers and make any changes that makes the product better.</a:t>
            </a:r>
          </a:p>
        </p:txBody>
      </p:sp>
    </p:spTree>
    <p:extLst>
      <p:ext uri="{BB962C8B-B14F-4D97-AF65-F5344CB8AC3E}">
        <p14:creationId xmlns:p14="http://schemas.microsoft.com/office/powerpoint/2010/main" val="137144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a:xfrm>
            <a:off x="568163" y="400049"/>
            <a:ext cx="8647721" cy="530393"/>
          </a:xfrm>
        </p:spPr>
        <p:txBody>
          <a:bodyPr>
            <a:normAutofit fontScale="90000"/>
          </a:bodyPr>
          <a:lstStyle/>
          <a:p>
            <a:r>
              <a:rPr lang="en-US" dirty="0"/>
              <a:t>Waterfall Model</a:t>
            </a:r>
          </a:p>
        </p:txBody>
      </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a:xfrm>
            <a:off x="568163" y="1187116"/>
            <a:ext cx="9458153" cy="4219074"/>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Waterfall Model allows teams to plan out the entire development process at the beginning of the project. Developers then follow the plan laid out at the beginning and aim to deliver the product by the agreed upon deadline. This may seem a good option as time is not spent in daily meetings and weekly plannings, but as software development becomes more complex and multilayer, Waterfall Model is not good enough to address the many things that can go wrong during development. It leaves very little room for changes and when something like changing the product vision to focus on a specific destination category arises, the rigid structure of Waterfall Model makes it very hard to adapt to such changes and can lead to desired feature not being implemented or missed deadlines.</a:t>
            </a:r>
          </a:p>
        </p:txBody>
      </p:sp>
    </p:spTree>
    <p:extLst>
      <p:ext uri="{BB962C8B-B14F-4D97-AF65-F5344CB8AC3E}">
        <p14:creationId xmlns:p14="http://schemas.microsoft.com/office/powerpoint/2010/main" val="2534674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p:txBody>
          <a:bodyPr wrap="square" anchor="b">
            <a:normAutofit/>
          </a:bodyPr>
          <a:lstStyle/>
          <a:p>
            <a:r>
              <a:rPr lang="en-US" dirty="0"/>
              <a:t>Waterfall or Agile?</a:t>
            </a:r>
          </a:p>
        </p:txBody>
      </p:sp>
      <p:pic>
        <p:nvPicPr>
          <p:cNvPr id="10" name="Picture Placeholder 9" descr="Close-up of a snow covered road">
            <a:extLst>
              <a:ext uri="{FF2B5EF4-FFF2-40B4-BE49-F238E27FC236}">
                <a16:creationId xmlns:a16="http://schemas.microsoft.com/office/drawing/2014/main" id="{1A068317-699A-4C96-BD22-58E7B50ADDE8}"/>
              </a:ext>
            </a:extLst>
          </p:cNvPr>
          <p:cNvPicPr>
            <a:picLocks noGrp="1" noChangeAspect="1"/>
          </p:cNvPicPr>
          <p:nvPr>
            <p:ph type="pic" sz="quarter" idx="14"/>
          </p:nvPr>
        </p:nvPicPr>
        <p:blipFill>
          <a:blip r:embed="rId3"/>
          <a:srcRect l="33364" r="33364"/>
          <a:stretch/>
        </p:blipFill>
        <p:spPr/>
      </p:pic>
      <p:sp>
        <p:nvSpPr>
          <p:cNvPr id="3" name="Content Placeholder 2">
            <a:extLst>
              <a:ext uri="{FF2B5EF4-FFF2-40B4-BE49-F238E27FC236}">
                <a16:creationId xmlns:a16="http://schemas.microsoft.com/office/drawing/2014/main" id="{7B943E7C-A74D-4CB3-844B-51917C88C95F}"/>
              </a:ext>
            </a:extLst>
          </p:cNvPr>
          <p:cNvSpPr>
            <a:spLocks noGrp="1"/>
          </p:cNvSpPr>
          <p:nvPr>
            <p:ph idx="10"/>
          </p:nvPr>
        </p:nvSpPr>
        <p:spPr>
          <a:ln>
            <a:noFill/>
          </a:ln>
        </p:spPr>
        <p:txBody>
          <a:bodyPr>
            <a:normAutofit/>
          </a:bodyPr>
          <a:lstStyle/>
          <a:p>
            <a:r>
              <a:rPr lang="en-US" dirty="0"/>
              <a:t>When deciding on a development methodology to adopt for a team, the factors to consider are how often would you like to receive updates from the development team, how much room for changes would you prefer the team to have. If there are major blockers, would you prefer the team to be able to collaborate and solve such challenges, and after every iteration, should the team have some time to reflect on their work and find ways to improve their workflow which will result in a better product? If the answer is yes, then Agile is the methodology to go with as compared to Waterfall, only a Scrum-Agile team can have all those aspects incorporated in their workflow.</a:t>
            </a:r>
          </a:p>
        </p:txBody>
      </p:sp>
    </p:spTree>
    <p:extLst>
      <p:ext uri="{BB962C8B-B14F-4D97-AF65-F5344CB8AC3E}">
        <p14:creationId xmlns:p14="http://schemas.microsoft.com/office/powerpoint/2010/main" val="445070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7900A-321E-9B5B-1413-B314F2F36F75}"/>
              </a:ext>
            </a:extLst>
          </p:cNvPr>
          <p:cNvSpPr>
            <a:spLocks noGrp="1"/>
          </p:cNvSpPr>
          <p:nvPr>
            <p:ph type="title"/>
          </p:nvPr>
        </p:nvSpPr>
        <p:spPr>
          <a:xfrm>
            <a:off x="3157636" y="400049"/>
            <a:ext cx="8467760" cy="418613"/>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E5A72B37-52D4-0A96-B878-D66F72705952}"/>
              </a:ext>
            </a:extLst>
          </p:cNvPr>
          <p:cNvSpPr>
            <a:spLocks noGrp="1"/>
          </p:cNvSpPr>
          <p:nvPr>
            <p:ph idx="11"/>
          </p:nvPr>
        </p:nvSpPr>
        <p:spPr>
          <a:xfrm>
            <a:off x="3157636" y="962526"/>
            <a:ext cx="8745606" cy="5390662"/>
          </a:xfrm>
        </p:spPr>
        <p:txBody>
          <a:bodyPr>
            <a:normAutofit/>
          </a:bodyPr>
          <a:lstStyle/>
          <a:p>
            <a:pPr marL="285750" indent="-285750">
              <a:buFont typeface="Arial" panose="020B0604020202020204" pitchFamily="34" charset="0"/>
              <a:buChar char="•"/>
            </a:pPr>
            <a:r>
              <a:rPr lang="en-US" sz="1600" dirty="0">
                <a:effectLst/>
              </a:rPr>
              <a:t>Hoek, J. van der. (2024, April 11). </a:t>
            </a:r>
            <a:r>
              <a:rPr lang="en-US" sz="1600" i="1" dirty="0">
                <a:effectLst/>
              </a:rPr>
              <a:t>The 5 stages of the Agile Software Development Lifecycle</a:t>
            </a:r>
            <a:r>
              <a:rPr lang="en-US" sz="1600" dirty="0">
                <a:effectLst/>
              </a:rPr>
              <a:t>. </a:t>
            </a:r>
            <a:r>
              <a:rPr lang="en-US" sz="1600" dirty="0" err="1">
                <a:effectLst/>
              </a:rPr>
              <a:t>Mendix</a:t>
            </a:r>
            <a:r>
              <a:rPr lang="en-US" sz="1600" dirty="0">
                <a:effectLst/>
              </a:rPr>
              <a:t>. </a:t>
            </a:r>
            <a:br>
              <a:rPr lang="en-US" sz="1600" dirty="0">
                <a:effectLst/>
              </a:rPr>
            </a:br>
            <a:r>
              <a:rPr lang="en-US" sz="1600" dirty="0">
                <a:effectLst/>
                <a:hlinkClick r:id="rId3"/>
              </a:rPr>
              <a:t>https://www.mendix.com/blog/agile-software-development-lifecycle-stages/ </a:t>
            </a:r>
            <a:endParaRPr lang="en-US" sz="1600" dirty="0">
              <a:effectLst/>
            </a:endParaRPr>
          </a:p>
          <a:p>
            <a:pPr marL="285750" indent="-285750">
              <a:buFont typeface="Arial" panose="020B0604020202020204" pitchFamily="34" charset="0"/>
              <a:buChar char="•"/>
            </a:pPr>
            <a:endParaRPr lang="en-US" sz="1600" dirty="0">
              <a:effectLst/>
            </a:endParaRPr>
          </a:p>
          <a:p>
            <a:pPr marL="285750" indent="-285750">
              <a:buFont typeface="Arial" panose="020B0604020202020204" pitchFamily="34" charset="0"/>
              <a:buChar char="•"/>
            </a:pPr>
            <a:r>
              <a:rPr lang="en-US" sz="1600" i="1" dirty="0">
                <a:effectLst/>
                <a:latin typeface="Times New Roman" panose="02020603050405020304" pitchFamily="18" charset="0"/>
                <a:ea typeface="Times New Roman" panose="02020603050405020304" pitchFamily="18" charset="0"/>
              </a:rPr>
              <a:t>Why is product owner important?: Wrike Product Guide</a:t>
            </a:r>
            <a:r>
              <a:rPr lang="en-US" sz="1600" dirty="0">
                <a:effectLst/>
                <a:latin typeface="Times New Roman" panose="02020603050405020304" pitchFamily="18" charset="0"/>
                <a:ea typeface="Times New Roman" panose="02020603050405020304" pitchFamily="18" charset="0"/>
              </a:rPr>
              <a:t>. Versatile &amp; Robust Project Management Software.</a:t>
            </a:r>
            <a:br>
              <a:rPr lang="en-US" sz="1600" dirty="0">
                <a:effectLst/>
                <a:latin typeface="Times New Roman" panose="02020603050405020304" pitchFamily="18" charset="0"/>
                <a:ea typeface="Times New Roman" panose="02020603050405020304" pitchFamily="18" charset="0"/>
              </a:rPr>
            </a:br>
            <a:r>
              <a:rPr lang="en-US" sz="1600" u="sng" dirty="0">
                <a:solidFill>
                  <a:srgbClr val="467886"/>
                </a:solidFill>
                <a:effectLst/>
                <a:latin typeface="Times New Roman" panose="02020603050405020304" pitchFamily="18" charset="0"/>
                <a:ea typeface="Times New Roman" panose="02020603050405020304" pitchFamily="18" charset="0"/>
                <a:hlinkClick r:id="rId4"/>
              </a:rPr>
              <a:t>https://www.wrike.com/product-management-guide/faq/why-is-product-owner-important/</a:t>
            </a:r>
            <a:r>
              <a:rPr lang="en-US" sz="1600" dirty="0">
                <a:effectLst/>
                <a:latin typeface="Times New Roman" panose="02020603050405020304" pitchFamily="18" charset="0"/>
                <a:ea typeface="Times New Roman" panose="02020603050405020304" pitchFamily="18" charset="0"/>
              </a:rPr>
              <a:t> </a:t>
            </a:r>
          </a:p>
          <a:p>
            <a:pPr marL="285750" indent="-285750">
              <a:buFont typeface="Arial" panose="020B0604020202020204" pitchFamily="34" charset="0"/>
              <a:buChar char="•"/>
            </a:pPr>
            <a:endParaRPr lang="en-US" sz="16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600" dirty="0">
                <a:effectLst/>
                <a:latin typeface="Times New Roman" panose="02020603050405020304" pitchFamily="18" charset="0"/>
                <a:ea typeface="Times New Roman" panose="02020603050405020304" pitchFamily="18" charset="0"/>
              </a:rPr>
              <a:t>What is a sprint review? definition, purpose, and template.  </a:t>
            </a:r>
            <a:r>
              <a:rPr lang="en-US" sz="1600" u="sng" dirty="0">
                <a:solidFill>
                  <a:srgbClr val="467886"/>
                </a:solidFill>
                <a:effectLst/>
                <a:latin typeface="Times New Roman" panose="02020603050405020304" pitchFamily="18" charset="0"/>
                <a:ea typeface="DengXian Light" panose="02010600030101010101" pitchFamily="2" charset="-122"/>
                <a:hlinkClick r:id="rId5"/>
              </a:rPr>
              <a:t>https://www.nuclino.com/articles/sprint-review</a:t>
            </a:r>
            <a:r>
              <a:rPr lang="en-US" sz="1600" dirty="0">
                <a:effectLst/>
                <a:latin typeface="Times New Roman" panose="02020603050405020304" pitchFamily="18" charset="0"/>
                <a:ea typeface="Times New Roman" panose="02020603050405020304" pitchFamily="18" charset="0"/>
              </a:rPr>
              <a:t> </a:t>
            </a:r>
          </a:p>
          <a:p>
            <a:pPr marL="285750" indent="-285750">
              <a:buFont typeface="Arial" panose="020B0604020202020204" pitchFamily="34" charset="0"/>
              <a:buChar char="•"/>
            </a:pPr>
            <a:endParaRPr lang="en-US" sz="1600"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600" i="1" dirty="0">
                <a:effectLst/>
              </a:rPr>
              <a:t>Agile vs. waterfall</a:t>
            </a:r>
            <a:r>
              <a:rPr lang="en-US" sz="1600" dirty="0">
                <a:effectLst/>
              </a:rPr>
              <a:t>. Pros, Cons, and Key Differences. (2021, August 26). </a:t>
            </a:r>
            <a:r>
              <a:rPr lang="en-US" sz="1600" dirty="0">
                <a:effectLst/>
                <a:hlinkClick r:id="rId6"/>
              </a:rPr>
              <a:t>https://www.productplan.com/learn/agile-vs-waterfall/ </a:t>
            </a:r>
            <a:endParaRPr lang="en-US" sz="1600" dirty="0">
              <a:effectLst/>
            </a:endParaRPr>
          </a:p>
          <a:p>
            <a:pPr marL="285750" indent="-285750">
              <a:buFont typeface="Arial" panose="020B0604020202020204" pitchFamily="34" charset="0"/>
              <a:buChar char="•"/>
            </a:pPr>
            <a:endParaRPr lang="en-US" sz="1600" dirty="0">
              <a:effectLst/>
              <a:latin typeface="Times New Roman" panose="02020603050405020304" pitchFamily="18" charset="0"/>
              <a:ea typeface="Times New Roman" panose="02020603050405020304" pitchFamily="18" charset="0"/>
            </a:endParaRPr>
          </a:p>
          <a:p>
            <a:endParaRPr lang="en-US" dirty="0">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Content Placeholder 3">
            <a:extLst>
              <a:ext uri="{FF2B5EF4-FFF2-40B4-BE49-F238E27FC236}">
                <a16:creationId xmlns:a16="http://schemas.microsoft.com/office/drawing/2014/main" id="{67EC3CA0-178A-3589-C916-CA7F321825A5}"/>
              </a:ext>
            </a:extLst>
          </p:cNvPr>
          <p:cNvSpPr>
            <a:spLocks noGrp="1"/>
          </p:cNvSpPr>
          <p:nvPr>
            <p:ph sz="half" idx="10"/>
          </p:nvPr>
        </p:nvSpPr>
        <p:spPr>
          <a:xfrm>
            <a:off x="3400928" y="7531658"/>
            <a:ext cx="64168" cy="216679"/>
          </a:xfrm>
        </p:spPr>
        <p:txBody>
          <a:bodyPr>
            <a:normAutofit fontScale="32500" lnSpcReduction="20000"/>
          </a:bodyPr>
          <a:lstStyle/>
          <a:p>
            <a:pPr marL="0" indent="0">
              <a:buNone/>
            </a:pPr>
            <a:endParaRPr lang="en-US" dirty="0"/>
          </a:p>
        </p:txBody>
      </p:sp>
    </p:spTree>
    <p:extLst>
      <p:ext uri="{BB962C8B-B14F-4D97-AF65-F5344CB8AC3E}">
        <p14:creationId xmlns:p14="http://schemas.microsoft.com/office/powerpoint/2010/main" val="24096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p:txBody>
          <a:bodyPr wrap="square" anchor="b">
            <a:normAutofit/>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sz="quarter" idx="15"/>
          </p:nvPr>
        </p:nvSpPr>
        <p:spPr>
          <a:xfrm flipV="1">
            <a:off x="12910279" y="6177759"/>
            <a:ext cx="79580" cy="45719"/>
          </a:xfrm>
        </p:spPr>
        <p:txBody>
          <a:bodyPr>
            <a:normAutofit fontScale="25000" lnSpcReduction="20000"/>
          </a:bodyPr>
          <a:lstStyle/>
          <a:p>
            <a:endParaRPr lang="en-US" dirty="0"/>
          </a:p>
        </p:txBody>
      </p:sp>
    </p:spTree>
    <p:extLst>
      <p:ext uri="{BB962C8B-B14F-4D97-AF65-F5344CB8AC3E}">
        <p14:creationId xmlns:p14="http://schemas.microsoft.com/office/powerpoint/2010/main" val="3103683689"/>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FEDA63D-DE73-4ED5-BDF0-D3D9FD35E1E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{3A1D3A92-FD2D-4441-96BB-AC9D51FF3A75}tf11158769_win32</Template>
  <TotalTime>69</TotalTime>
  <Words>773</Words>
  <Application>Microsoft Office PowerPoint</Application>
  <PresentationFormat>Widescreen</PresentationFormat>
  <Paragraphs>48</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Avenir Next LT Pro</vt:lpstr>
      <vt:lpstr>Calibri</vt:lpstr>
      <vt:lpstr>Goudy Old Style</vt:lpstr>
      <vt:lpstr>Times New Roman</vt:lpstr>
      <vt:lpstr>Wingdings</vt:lpstr>
      <vt:lpstr>FrostyVTI</vt:lpstr>
      <vt:lpstr>SNHU Travel Team Presentation</vt:lpstr>
      <vt:lpstr>Agenda</vt:lpstr>
      <vt:lpstr>Introduction</vt:lpstr>
      <vt:lpstr>Scrum-Agile Roles</vt:lpstr>
      <vt:lpstr>Agile-Phases</vt:lpstr>
      <vt:lpstr>Waterfall Model</vt:lpstr>
      <vt:lpstr>Waterfall or Agile?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Cathy Zhu</dc:creator>
  <cp:lastModifiedBy>Cathy Zhu</cp:lastModifiedBy>
  <cp:revision>2</cp:revision>
  <dcterms:created xsi:type="dcterms:W3CDTF">2024-06-22T19:28:52Z</dcterms:created>
  <dcterms:modified xsi:type="dcterms:W3CDTF">2024-06-22T20:38:50Z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